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7" r:id="rId4"/>
    <p:sldId id="258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23.02.2020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23.02.2020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1368152"/>
          </a:xfrm>
        </p:spPr>
        <p:txBody>
          <a:bodyPr>
            <a:normAutofit fontScale="90000"/>
          </a:bodyPr>
          <a:lstStyle/>
          <a:p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«Рухани жаңғыру» бағдарламан іске асыру аясында </a:t>
            </a:r>
            <a:r>
              <a:rPr lang="kk-KZ" sz="2400" b="1" dirty="0">
                <a:latin typeface="Times New Roman" pitchFamily="18" charset="0"/>
                <a:cs typeface="Times New Roman" pitchFamily="18" charset="0"/>
              </a:rPr>
              <a:t>педагогтар </a:t>
            </a:r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арасында </a:t>
            </a:r>
            <a:r>
              <a:rPr lang="kk-KZ" sz="2400" b="1" dirty="0">
                <a:latin typeface="Times New Roman" pitchFamily="18" charset="0"/>
                <a:cs typeface="Times New Roman" pitchFamily="18" charset="0"/>
              </a:rPr>
              <a:t>өткен «Абай оқулары»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>
                <a:latin typeface="Times New Roman" pitchFamily="18" charset="0"/>
                <a:cs typeface="Times New Roman" pitchFamily="18" charset="0"/>
              </a:rPr>
            </a:b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484784"/>
            <a:ext cx="6400800" cy="4154016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1026" name="Picture 2" descr="C:\Users\Balbobek\Desktop\НА сАЙТ АБАЙЕВСКИЕ ЧТЕНИЯ\16-02-2020_13-23-59\IMG-20200214-WA0065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340768"/>
            <a:ext cx="6552728" cy="446449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0253911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1368152"/>
          </a:xfrm>
        </p:spPr>
        <p:txBody>
          <a:bodyPr>
            <a:normAutofit/>
          </a:bodyPr>
          <a:lstStyle/>
          <a:p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«Абай Құнанбаевтың шығармаларын талқылау сәті»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>
                <a:latin typeface="Times New Roman" pitchFamily="18" charset="0"/>
                <a:cs typeface="Times New Roman" pitchFamily="18" charset="0"/>
              </a:rPr>
            </a:b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484784"/>
            <a:ext cx="6400800" cy="4154016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4098" name="Picture 2" descr="C:\Users\Balbobek\Desktop\БҮГІН ГУЛЬБАНУҒА\РУХАНИ ЖАҢҒЫРУ\На стенд\16-02-2020_13-23-59\IMG-20200214-WA0073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389576"/>
            <a:ext cx="3960440" cy="434368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099" name="Picture 3" descr="C:\Users\Balbobek\Desktop\БҮГІН ГУЛЬБАНУҒА\РУХАНИ ЖАҢҒЫРУ\На стенд\16-02-2020_13-23-59\IMG-20200214-WA0090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7680" y="1435226"/>
            <a:ext cx="3826768" cy="429803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539403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1368152"/>
          </a:xfrm>
        </p:spPr>
        <p:txBody>
          <a:bodyPr>
            <a:normAutofit fontScale="90000"/>
          </a:bodyPr>
          <a:lstStyle/>
          <a:p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Іс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шараның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салтанатты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ашылуы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бай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Құнанбайұлының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«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Қара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сөздермен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»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таныстыру</a:t>
            </a:r>
            <a:r>
              <a:rPr lang="ru-RU" sz="24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b="1" dirty="0" err="1" smtClean="0">
                <a:latin typeface="Times New Roman" pitchFamily="18" charset="0"/>
                <a:cs typeface="Times New Roman" pitchFamily="18" charset="0"/>
              </a:rPr>
              <a:t>кезеңі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>
                <a:latin typeface="Times New Roman" pitchFamily="18" charset="0"/>
                <a:cs typeface="Times New Roman" pitchFamily="18" charset="0"/>
              </a:rPr>
            </a:b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484784"/>
            <a:ext cx="6400800" cy="4154016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2050" name="Picture 2" descr="C:\Users\Balbobek\Desktop\НА сАЙТ АБАЙЕВСКИЕ ЧТЕНИЯ\16-02-2020_13-23-59\IMG-20200214-WA0068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576" y="1412775"/>
            <a:ext cx="3600400" cy="429311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Balbobek\Desktop\НА сАЙТ АБАЙЕВСКИЕ ЧТЕНИЯ\16-02-2020_13-23-59\IMG-20200214-WA0087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412776"/>
            <a:ext cx="4104456" cy="429311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502052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332657"/>
            <a:ext cx="7772400" cy="1368152"/>
          </a:xfrm>
        </p:spPr>
        <p:txBody>
          <a:bodyPr>
            <a:normAutofit fontScale="90000"/>
          </a:bodyPr>
          <a:lstStyle/>
          <a:p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Абай Құнанбаевтың «Күз» өлеңің оқу сәті</a:t>
            </a:r>
            <a:br>
              <a:rPr lang="kk-KZ" sz="24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«Көзімнің қарасы» әнің орындау кезеңі</a:t>
            </a: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2400" b="1" dirty="0">
                <a:latin typeface="Times New Roman" pitchFamily="18" charset="0"/>
                <a:cs typeface="Times New Roman" pitchFamily="18" charset="0"/>
              </a:rPr>
            </a:br>
            <a:endParaRPr lang="ru-RU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1484784"/>
            <a:ext cx="6400800" cy="4154016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3075" name="Picture 3" descr="C:\Users\Balbobek\Desktop\БҮГІН ГУЛЬБАНУҒА\РУХАНИ ЖАҢҒЫРУ\На стенд\16-02-2020_13-23-59\IMG-20200214-WA0054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0032" y="1412776"/>
            <a:ext cx="4176464" cy="427681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Balbobek\Desktop\БҮГІН ГУЛЬБАНУҒА\РУХАНИ ЖАҢҒЫРУ\На стенд\16-02-2020_13-23-59\IMG-20200214-WA0093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6" y="1390945"/>
            <a:ext cx="4032448" cy="432048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57278592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</TotalTime>
  <Words>34</Words>
  <Application>Microsoft Office PowerPoint</Application>
  <PresentationFormat>Экран (4:3)</PresentationFormat>
  <Paragraphs>4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«Рухани жаңғыру» бағдарламан іске асыру аясында педагогтар арасында өткен «Абай оқулары»  </vt:lpstr>
      <vt:lpstr>«Абай Құнанбаевтың шығармаларын талқылау сәті»  </vt:lpstr>
      <vt:lpstr>Іс шараның салтанатты ашылуы Абай Құнанбайұлының «Қара сөздермен » таныстыру кезеңі </vt:lpstr>
      <vt:lpstr>Абай Құнанбаевтың «Күз» өлеңің оқу сәті «Көзімнің қарасы» әнің орындау кезеңі 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«Рухани жаңғыру» бағдарламан іске асыру аясында педагогтар арасында өткен «Абай оқулары»</dc:title>
  <dc:creator>Balbobek</dc:creator>
  <cp:lastModifiedBy>Balbobek</cp:lastModifiedBy>
  <cp:revision>4</cp:revision>
  <dcterms:created xsi:type="dcterms:W3CDTF">2020-02-23T11:57:46Z</dcterms:created>
  <dcterms:modified xsi:type="dcterms:W3CDTF">2020-02-23T12:31:31Z</dcterms:modified>
</cp:coreProperties>
</file>